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7854696" cy="4648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Chapter 2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dirty="0" smtClean="0"/>
              <a:t>Software Concepts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854696" cy="4648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OS are classified into the following types depending on their capability of processing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Single User and Single Task OS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Multiuser OS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Multiprocessing OS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Time sharing Operating System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Real Time Operating System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Distributed Operating System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US" b="1" dirty="0" smtClean="0"/>
              <a:t>Interactive Operating System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Single User and Single Task </a:t>
            </a:r>
            <a:r>
              <a:rPr lang="en-US" b="1" u="sng" dirty="0" smtClean="0">
                <a:solidFill>
                  <a:srgbClr val="FFFF00"/>
                </a:solidFill>
              </a:rPr>
              <a:t>OS 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It is used on a standalone single computer </a:t>
            </a:r>
            <a:r>
              <a:rPr lang="en-US" b="1" dirty="0" smtClean="0"/>
              <a:t>for </a:t>
            </a:r>
            <a:r>
              <a:rPr lang="en-US" dirty="0" smtClean="0"/>
              <a:t>performing </a:t>
            </a:r>
            <a:r>
              <a:rPr lang="en-US" dirty="0" smtClean="0"/>
              <a:t>a single task. Operating systems for Personal Computers (PC) are single-user OS.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Single </a:t>
            </a:r>
            <a:r>
              <a:rPr lang="en-US" dirty="0" smtClean="0"/>
              <a:t>user OS are simple operating system designed to </a:t>
            </a:r>
            <a:r>
              <a:rPr lang="en-US" dirty="0" smtClean="0"/>
              <a:t>manage one </a:t>
            </a:r>
            <a:r>
              <a:rPr lang="en-US" dirty="0" smtClean="0"/>
              <a:t>task at a time. MS-DOS is an example of single user OS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Multiuser </a:t>
            </a:r>
            <a:r>
              <a:rPr lang="en-US" b="1" u="sng" dirty="0" smtClean="0">
                <a:solidFill>
                  <a:srgbClr val="FFFF00"/>
                </a:solidFill>
              </a:rPr>
              <a:t>OS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It </a:t>
            </a:r>
            <a:r>
              <a:rPr lang="en-US" b="1" dirty="0" smtClean="0"/>
              <a:t>is used in mini computers or mainframes that allow same data </a:t>
            </a:r>
            <a:r>
              <a:rPr lang="en-US" b="1" dirty="0" smtClean="0"/>
              <a:t>and </a:t>
            </a:r>
            <a:r>
              <a:rPr lang="en-US" dirty="0" smtClean="0"/>
              <a:t>applications </a:t>
            </a:r>
            <a:r>
              <a:rPr lang="en-US" dirty="0" smtClean="0"/>
              <a:t>to be accessed by multiple users at the same time.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users can </a:t>
            </a:r>
            <a:r>
              <a:rPr lang="en-US" dirty="0" smtClean="0"/>
              <a:t>also communicate </a:t>
            </a:r>
            <a:r>
              <a:rPr lang="en-US" dirty="0" smtClean="0"/>
              <a:t>with each other. Linux and UNIX are examples of multiuser OS.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181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Multiprocessing </a:t>
            </a:r>
            <a:r>
              <a:rPr lang="en-US" b="1" u="sng" dirty="0" smtClean="0">
                <a:solidFill>
                  <a:srgbClr val="FFFF00"/>
                </a:solidFill>
              </a:rPr>
              <a:t>OS</a:t>
            </a:r>
          </a:p>
          <a:p>
            <a:pPr algn="just"/>
            <a:endParaRPr lang="en-US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It </a:t>
            </a:r>
            <a:r>
              <a:rPr lang="en-US" b="1" dirty="0" smtClean="0"/>
              <a:t>have two or more processors for a single running process</a:t>
            </a:r>
            <a:r>
              <a:rPr lang="en-US" b="1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Processing takes place in parallel and is also called </a:t>
            </a:r>
            <a:r>
              <a:rPr lang="en-US" i="1" dirty="0" smtClean="0"/>
              <a:t>parallel processing. </a:t>
            </a:r>
            <a:endParaRPr lang="en-US" i="1" dirty="0" smtClean="0"/>
          </a:p>
          <a:p>
            <a:pPr algn="just">
              <a:buFont typeface="Wingdings" pitchFamily="2" charset="2"/>
              <a:buChar char="q"/>
            </a:pPr>
            <a:endParaRPr lang="en-US" i="1" dirty="0" smtClean="0"/>
          </a:p>
          <a:p>
            <a:pPr algn="just">
              <a:buFont typeface="Wingdings" pitchFamily="2" charset="2"/>
              <a:buChar char="q"/>
            </a:pPr>
            <a:r>
              <a:rPr lang="en-US" i="1" dirty="0" smtClean="0"/>
              <a:t>Each </a:t>
            </a:r>
            <a:r>
              <a:rPr lang="en-US" dirty="0" smtClean="0"/>
              <a:t>processor </a:t>
            </a:r>
            <a:r>
              <a:rPr lang="en-US" dirty="0" smtClean="0"/>
              <a:t>works on different parts of the same task, or, on two or more </a:t>
            </a:r>
            <a:r>
              <a:rPr lang="en-US" dirty="0" smtClean="0"/>
              <a:t>different tasks</a:t>
            </a:r>
            <a:r>
              <a:rPr lang="en-US" dirty="0" smtClean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Since </a:t>
            </a:r>
            <a:r>
              <a:rPr lang="en-US" dirty="0" smtClean="0"/>
              <a:t>execution takes place in parallel, they are used for high </a:t>
            </a:r>
            <a:r>
              <a:rPr lang="en-US" dirty="0" smtClean="0"/>
              <a:t>speed execution</a:t>
            </a:r>
            <a:r>
              <a:rPr lang="en-US" dirty="0" smtClean="0"/>
              <a:t>, and to increase the power of computer.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Linux</a:t>
            </a:r>
            <a:r>
              <a:rPr lang="en-US" dirty="0" smtClean="0"/>
              <a:t>, UNIX and Windows </a:t>
            </a:r>
            <a:r>
              <a:rPr lang="en-US" dirty="0" smtClean="0"/>
              <a:t>7 are </a:t>
            </a:r>
            <a:r>
              <a:rPr lang="en-US" dirty="0" smtClean="0"/>
              <a:t>examples of multiprocessing OS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Time sharing Operating </a:t>
            </a:r>
            <a:r>
              <a:rPr lang="en-US" b="1" u="sng" dirty="0" smtClean="0">
                <a:solidFill>
                  <a:srgbClr val="FFFF00"/>
                </a:solidFill>
              </a:rPr>
              <a:t>System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It </a:t>
            </a:r>
            <a:r>
              <a:rPr lang="en-US" b="1" dirty="0" smtClean="0"/>
              <a:t>allows execution of more than one tasks </a:t>
            </a:r>
            <a:r>
              <a:rPr lang="en-US" b="1" dirty="0" smtClean="0"/>
              <a:t>or </a:t>
            </a:r>
            <a:r>
              <a:rPr lang="en-US" dirty="0" smtClean="0"/>
              <a:t>processes concurrently.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For this, the processor time is divided amongst </a:t>
            </a:r>
            <a:r>
              <a:rPr lang="en-US" dirty="0" smtClean="0"/>
              <a:t>different tasks</a:t>
            </a:r>
            <a:r>
              <a:rPr lang="en-US" dirty="0" smtClean="0"/>
              <a:t>. This division of time is also called </a:t>
            </a:r>
            <a:r>
              <a:rPr lang="en-US" b="1" dirty="0" smtClean="0"/>
              <a:t>time sharing. </a:t>
            </a: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smtClean="0"/>
              <a:t>processor </a:t>
            </a:r>
            <a:r>
              <a:rPr lang="en-US" b="1" dirty="0" smtClean="0"/>
              <a:t>switches </a:t>
            </a:r>
            <a:r>
              <a:rPr lang="en-US" dirty="0" smtClean="0"/>
              <a:t>rapidly </a:t>
            </a:r>
            <a:r>
              <a:rPr lang="en-US" dirty="0" smtClean="0"/>
              <a:t>between various processes. After the stipulated time is over, the CPU </a:t>
            </a:r>
            <a:r>
              <a:rPr lang="en-US" dirty="0" smtClean="0"/>
              <a:t>shifts to </a:t>
            </a:r>
            <a:r>
              <a:rPr lang="en-US" dirty="0" smtClean="0"/>
              <a:t>next task in waiting, So this type of operating system employs </a:t>
            </a:r>
            <a:r>
              <a:rPr lang="en-US" b="1" dirty="0" smtClean="0"/>
              <a:t>round </a:t>
            </a:r>
            <a:r>
              <a:rPr lang="en-US" b="1" dirty="0" smtClean="0"/>
              <a:t>robin scheduling </a:t>
            </a:r>
            <a:r>
              <a:rPr lang="en-US" b="1" dirty="0" smtClean="0"/>
              <a:t>technique. </a:t>
            </a: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smtClean="0"/>
              <a:t>system switches rapidly from one user to another </a:t>
            </a:r>
            <a:r>
              <a:rPr lang="en-US" b="1" dirty="0" smtClean="0"/>
              <a:t>but </a:t>
            </a:r>
            <a:r>
              <a:rPr lang="en-US" dirty="0" smtClean="0"/>
              <a:t>still </a:t>
            </a:r>
            <a:r>
              <a:rPr lang="en-US" dirty="0" smtClean="0"/>
              <a:t>each user feels that it is getting a dedicated CPU time.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Virtual Memory techniques </a:t>
            </a:r>
            <a:r>
              <a:rPr lang="en-US" dirty="0" smtClean="0"/>
              <a:t>are used in this type of operating system.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Real Time Operating </a:t>
            </a:r>
            <a:r>
              <a:rPr lang="en-US" b="1" u="sng" dirty="0" smtClean="0">
                <a:solidFill>
                  <a:srgbClr val="FFFF00"/>
                </a:solidFill>
              </a:rPr>
              <a:t>System 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It </a:t>
            </a:r>
            <a:r>
              <a:rPr lang="en-US" b="1" dirty="0" smtClean="0"/>
              <a:t>is a multitasking operating system designed </a:t>
            </a:r>
            <a:r>
              <a:rPr lang="en-US" b="1" dirty="0" smtClean="0"/>
              <a:t>for </a:t>
            </a:r>
            <a:r>
              <a:rPr lang="en-US" dirty="0" smtClean="0"/>
              <a:t>real </a:t>
            </a:r>
            <a:r>
              <a:rPr lang="en-US" dirty="0" smtClean="0"/>
              <a:t>time applications like robotics.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 </a:t>
            </a:r>
            <a:r>
              <a:rPr lang="en-US" dirty="0" smtClean="0"/>
              <a:t>this type of operating system, the tasks </a:t>
            </a:r>
            <a:r>
              <a:rPr lang="en-US" dirty="0" smtClean="0"/>
              <a:t>have to </a:t>
            </a:r>
            <a:r>
              <a:rPr lang="en-US" dirty="0" smtClean="0"/>
              <a:t>be done within a fixed deadline.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System </a:t>
            </a:r>
            <a:r>
              <a:rPr lang="en-US" dirty="0" smtClean="0"/>
              <a:t>performance is good if task is </a:t>
            </a:r>
            <a:r>
              <a:rPr lang="en-US" dirty="0" smtClean="0"/>
              <a:t>finished within </a:t>
            </a:r>
            <a:r>
              <a:rPr lang="en-US" dirty="0" smtClean="0"/>
              <a:t>this deadline. If it is not done, the situation is called Deadline </a:t>
            </a:r>
            <a:r>
              <a:rPr lang="en-US" dirty="0" smtClean="0"/>
              <a:t> Overrun.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Lesser the deadline over run, better is the system efficiency. Hence Real </a:t>
            </a:r>
            <a:r>
              <a:rPr lang="en-US" dirty="0" smtClean="0"/>
              <a:t>Time operating </a:t>
            </a:r>
            <a:r>
              <a:rPr lang="en-US" dirty="0" smtClean="0"/>
              <a:t>systems depend not only on the logical result of the computation </a:t>
            </a:r>
            <a:r>
              <a:rPr lang="en-US" dirty="0" smtClean="0"/>
              <a:t>but also </a:t>
            </a:r>
            <a:r>
              <a:rPr lang="en-US" dirty="0" smtClean="0"/>
              <a:t>on the time in which the results are produced.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Distributed Operating </a:t>
            </a:r>
            <a:r>
              <a:rPr lang="en-US" b="1" u="sng" dirty="0" smtClean="0">
                <a:solidFill>
                  <a:srgbClr val="FFFF00"/>
                </a:solidFill>
              </a:rPr>
              <a:t>System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On </a:t>
            </a:r>
            <a:r>
              <a:rPr lang="en-US" b="1" dirty="0" smtClean="0"/>
              <a:t>a network data is stored and processed </a:t>
            </a:r>
            <a:r>
              <a:rPr lang="en-US" b="1" dirty="0" smtClean="0"/>
              <a:t>on </a:t>
            </a:r>
            <a:r>
              <a:rPr lang="en-US" dirty="0" smtClean="0"/>
              <a:t>multiple </a:t>
            </a:r>
            <a:r>
              <a:rPr lang="en-US" dirty="0" smtClean="0"/>
              <a:t>locations.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Distributed Operating System is used on networks as </a:t>
            </a:r>
            <a:r>
              <a:rPr lang="en-US" dirty="0" smtClean="0"/>
              <a:t>it allows </a:t>
            </a:r>
            <a:r>
              <a:rPr lang="en-US" dirty="0" smtClean="0"/>
              <a:t>shared data/files to be accessed from any machine on the network in </a:t>
            </a:r>
            <a:r>
              <a:rPr lang="en-US" dirty="0" smtClean="0"/>
              <a:t>a transparent </a:t>
            </a:r>
            <a:r>
              <a:rPr lang="en-US" dirty="0" smtClean="0"/>
              <a:t>manner.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We </a:t>
            </a:r>
            <a:r>
              <a:rPr lang="en-US" dirty="0" smtClean="0"/>
              <a:t>can insert and remove the data and can even access all </a:t>
            </a:r>
            <a:r>
              <a:rPr lang="en-US" dirty="0" smtClean="0"/>
              <a:t>the input </a:t>
            </a:r>
            <a:r>
              <a:rPr lang="en-US" dirty="0" smtClean="0"/>
              <a:t>and output devices. The users feel as if all data is available on </a:t>
            </a:r>
            <a:r>
              <a:rPr lang="en-US" dirty="0" smtClean="0"/>
              <a:t>their workstation </a:t>
            </a:r>
            <a:r>
              <a:rPr lang="en-US" dirty="0" smtClean="0"/>
              <a:t>itself.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Operating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smtClean="0">
                <a:solidFill>
                  <a:srgbClr val="FFFF00"/>
                </a:solidFill>
              </a:rPr>
              <a:t>Interactive </a:t>
            </a:r>
            <a:r>
              <a:rPr lang="en-US" b="1" u="sng" dirty="0" smtClean="0">
                <a:solidFill>
                  <a:srgbClr val="FFFF00"/>
                </a:solidFill>
              </a:rPr>
              <a:t>Operating </a:t>
            </a:r>
            <a:r>
              <a:rPr lang="en-US" b="1" u="sng" dirty="0" smtClean="0">
                <a:solidFill>
                  <a:srgbClr val="FFFF00"/>
                </a:solidFill>
              </a:rPr>
              <a:t>System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This </a:t>
            </a:r>
            <a:r>
              <a:rPr lang="en-US" b="1" dirty="0" smtClean="0"/>
              <a:t>is the operating system that provides </a:t>
            </a:r>
            <a:r>
              <a:rPr lang="en-US" b="1" dirty="0" smtClean="0"/>
              <a:t>a </a:t>
            </a:r>
            <a:r>
              <a:rPr lang="en-US" dirty="0" smtClean="0"/>
              <a:t>Graphic </a:t>
            </a:r>
            <a:r>
              <a:rPr lang="en-US" dirty="0" smtClean="0"/>
              <a:t>User Interface (GUI) through which the user can easily navigate </a:t>
            </a:r>
            <a:r>
              <a:rPr lang="en-US" dirty="0" smtClean="0"/>
              <a:t>and interact.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computer responds almost immediately after an instruction has </a:t>
            </a:r>
            <a:r>
              <a:rPr lang="en-US" dirty="0" smtClean="0"/>
              <a:t>been entered</a:t>
            </a:r>
            <a:r>
              <a:rPr lang="en-US" dirty="0" smtClean="0"/>
              <a:t>, and the user can enter new instructions after seeing the results of </a:t>
            </a:r>
            <a:r>
              <a:rPr lang="en-US" dirty="0" smtClean="0"/>
              <a:t>the previous </a:t>
            </a:r>
            <a:r>
              <a:rPr lang="en-US" dirty="0" smtClean="0"/>
              <a:t>instructions.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591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Types of Operating System</vt:lpstr>
      <vt:lpstr>Types of Operating System</vt:lpstr>
      <vt:lpstr>Types of Operating System</vt:lpstr>
      <vt:lpstr>Types of Operating System</vt:lpstr>
      <vt:lpstr>Types of Operating System</vt:lpstr>
      <vt:lpstr>Types of Operating System</vt:lpstr>
      <vt:lpstr>Types of Operating System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Rani</cp:lastModifiedBy>
  <cp:revision>39</cp:revision>
  <dcterms:created xsi:type="dcterms:W3CDTF">2006-08-16T00:00:00Z</dcterms:created>
  <dcterms:modified xsi:type="dcterms:W3CDTF">2019-07-13T04:40:13Z</dcterms:modified>
</cp:coreProperties>
</file>